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3A2D3-EFD8-4395-9E69-9DC0722BD2F7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94C1-802A-4DC7-B902-59563B558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87B473-1D3A-46D6-ADEC-339109897D6D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931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4E88DFB-948B-4706-ADB8-52AD5C81D66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44C9B1-CFB1-444A-B1E2-86BCC1CE03AB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034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C0AD463-D261-4BC7-8A7D-865518B61D28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0141B1-1169-46CD-8040-56358AEAA48D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1044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CD7EF24-10D0-4627-BCF1-95741F35487C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90DA0-ACFA-4D2C-91E3-8B3A2787B729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346D42E-143C-4A6D-8480-BBDAE18E5D1A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B55104-F75D-4B89-B89D-14CBE24E0E88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0778AC9-EE2A-4798-9616-EDC0C6EA25AA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F7FEE2-7BE5-478E-99E0-AE2C8E560891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C6A52AB-BA4C-4F8E-8F36-26FB929977B2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05CB43-B78C-40C2-B9BD-2F0E0888C21C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8BF6A23-D887-4739-9B5C-FD4C72E2213A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0AFB0B-1E8F-40BF-A807-AF460BD5B7B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AF2F198-8ACA-42D2-B0AA-4632B6191D6F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390AF1-5E40-45E0-ACCF-920DF320E82E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5CDA056-A1B3-496A-A192-309763835180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409A01-5858-496B-9E16-CEEBD16694B6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983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E38037F-F0DB-4E36-BF18-E87C782B18DF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FBD03B-BCEA-4A33-8302-B25AC3B94CBA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99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483E9F0-FFCB-4027-8B7B-AE14FF8045BD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E1B8EE-F212-4AD2-9B2C-7867986B96DA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1003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AD8B997-7A39-4E72-BAB3-6545DC5CF1D5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50B31C-233A-4F0C-B237-836520754CE6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5081B9-5BC3-41EA-AC93-2627A5E4A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thiccastinglab.com/gallery-pages/clovispointssixgrouplarge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hyperlink" Target="file:///E:\PPT\mammoth.asf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://www.sethwhite.org/images/ross%20island/barne%20glacier/barne%20glacier%20and%20crac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ringia_and_glacia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867400" y="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Ice 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8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Band</a:t>
            </a:r>
          </a:p>
        </p:txBody>
      </p:sp>
      <p:sp>
        <p:nvSpPr>
          <p:cNvPr id="21507" name="Oval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800" y="617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5" descr="http://visitmaryland.org/SiteCollectionImages/Paleo_Indi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86400" y="609600"/>
            <a:ext cx="3352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25 – 50 People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3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743200" y="5562600"/>
            <a:ext cx="3505200" cy="1295400"/>
          </a:xfrm>
          <a:prstGeom prst="rect">
            <a:avLst/>
          </a:prstGeom>
          <a:solidFill>
            <a:schemeClr val="accent6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</a:t>
            </a:r>
          </a:p>
        </p:txBody>
      </p:sp>
      <p:pic>
        <p:nvPicPr>
          <p:cNvPr id="22531" name="Picture 5" descr="Paleo-Indian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2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7" descr="vt1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030"/>
          <p:cNvSpPr>
            <a:spLocks noChangeArrowheads="1"/>
          </p:cNvSpPr>
          <p:nvPr/>
        </p:nvSpPr>
        <p:spPr bwMode="auto">
          <a:xfrm>
            <a:off x="0" y="0"/>
            <a:ext cx="457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Most tools </a:t>
            </a:r>
          </a:p>
          <a:p>
            <a:r>
              <a:rPr lang="en-US" sz="6600" b="1">
                <a:solidFill>
                  <a:schemeClr val="bg1"/>
                </a:solidFill>
              </a:rPr>
              <a:t>and spear </a:t>
            </a:r>
          </a:p>
          <a:p>
            <a:r>
              <a:rPr lang="en-US" sz="6600" b="1">
                <a:solidFill>
                  <a:schemeClr val="bg1"/>
                </a:solidFill>
              </a:rPr>
              <a:t>points made</a:t>
            </a:r>
          </a:p>
          <a:p>
            <a:r>
              <a:rPr lang="en-US" sz="6600" b="1">
                <a:solidFill>
                  <a:schemeClr val="bg1"/>
                </a:solidFill>
              </a:rPr>
              <a:t> of stone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1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hefurtrapper.com/images/Paleo-Indian%20Po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1588"/>
            <a:ext cx="9144000" cy="89535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Clovis and related projectile points from this time period </a:t>
            </a:r>
          </a:p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have been found throughout Georgia.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ovis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893888" y="126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4" name="Picture 7" descr="clov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8686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3340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Clovis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4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bg1"/>
                </a:solidFill>
                <a:latin typeface="Arial" charset="0"/>
              </a:rPr>
              <a:t>Clovis points, along with a number of other stone tools, found at Macon Plateau were the first Paleoindian points unearthed in eastern North America.</a:t>
            </a:r>
          </a:p>
        </p:txBody>
      </p:sp>
      <p:pic>
        <p:nvPicPr>
          <p:cNvPr id="26627" name="Picture 5" descr="Six Clovis points from east of the Mississippi River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9436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ax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286000"/>
            <a:ext cx="30670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m08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695825"/>
            <a:ext cx="4029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7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arge sl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9560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mammoth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752600"/>
            <a:ext cx="4359275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838200" y="4800600"/>
            <a:ext cx="2790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Giant Sloth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791200" y="5867400"/>
            <a:ext cx="245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Mammoth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2819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Food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02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mamm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315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 descr="Cave_bo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91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7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Paleo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397000"/>
          <a:ext cx="9144000" cy="54007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7000"/>
                <a:gridCol w="6477000"/>
              </a:tblGrid>
              <a:tr h="103922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Dates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10,000 – 8,000 B.C.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</a:tr>
              <a:tr h="106676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Weapons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Heavy Spears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with Clovis Points, Atlatl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</a:tr>
              <a:tr h="118868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Bison, Mastodons, Giant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Sloths, Other Large Mammals, Small Game, Berries, Fruit, Vegetables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</a:tr>
              <a:tr h="103922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Dwellings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Non-Permanent Pits or Brush Covered with Hides or Bark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</a:tr>
              <a:tr h="106676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Evidence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Religion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Burial of Dead with Artifacts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69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1466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05400" y="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u="sng">
                <a:solidFill>
                  <a:schemeClr val="bg1"/>
                </a:solidFill>
              </a:rPr>
              <a:t>The First Americans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05400" y="5780088"/>
            <a:ext cx="403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• </a:t>
            </a:r>
            <a:r>
              <a:rPr lang="en-US" sz="3200" b="1" i="1" u="sng">
                <a:solidFill>
                  <a:schemeClr val="bg1"/>
                </a:solidFill>
              </a:rPr>
              <a:t>Glaciers</a:t>
            </a:r>
            <a:r>
              <a:rPr lang="en-US" sz="3200">
                <a:solidFill>
                  <a:schemeClr val="bg1"/>
                </a:solidFill>
              </a:rPr>
              <a:t> – large, slow moving sheets of ice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05400" y="533400"/>
            <a:ext cx="403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• Approximately 30,000 years ago the earth experienced an Ice Age.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05400" y="2667000"/>
            <a:ext cx="403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• </a:t>
            </a:r>
            <a:r>
              <a:rPr lang="en-US" sz="3200" b="1" i="1" u="sng">
                <a:solidFill>
                  <a:schemeClr val="bg1"/>
                </a:solidFill>
              </a:rPr>
              <a:t>Ice Age</a:t>
            </a:r>
            <a:r>
              <a:rPr lang="en-US" sz="3200">
                <a:solidFill>
                  <a:schemeClr val="bg1"/>
                </a:solidFill>
              </a:rPr>
              <a:t> – a period of time in which temperatures on earth were very cold, and North America was covered in glaciers.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8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Some scientists believe that the first </a:t>
            </a:r>
            <a:r>
              <a:rPr lang="en-US" sz="2800" i="1" smtClean="0"/>
              <a:t>Homo Sapiens </a:t>
            </a:r>
            <a:r>
              <a:rPr lang="en-US" sz="2800" smtClean="0"/>
              <a:t>made their way to North American about 40,000 years ago.</a:t>
            </a:r>
          </a:p>
        </p:txBody>
      </p:sp>
      <p:pic>
        <p:nvPicPr>
          <p:cNvPr id="14339" name="Picture 3" descr="MigMapWKey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864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http://images.encarta.msn.com/xrefmedia/aencmed/targets/maps/mhi/T045265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aveman_walk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11239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aveman_walk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1001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aveman_walk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0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aveman_walk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Large slo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17653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mammo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22256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1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685800" y="1524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6000" b="1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629400" y="457200"/>
            <a:ext cx="2362200" cy="4572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Informal Roman" pitchFamily="66" charset="0"/>
              </a:rPr>
              <a:t>10,000 - 8,000 BC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7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Ancestors of North and South American’s native people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Came to America from Asia in search of food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Followed big game animals such as wooly mammoths, mastodons, caribou, and moose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These animals traveled far in search of grasslands  - grazing across northern China and into Siberia and eventually crossing the Bering Strait.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Paleo-Indians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4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Cultural Periods in Georgia History: </a:t>
            </a: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Paleo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</a:rPr>
              <a:t>Paleo (from Greek, “Very Old”)</a:t>
            </a:r>
          </a:p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</a:rPr>
              <a:t>Also called Old Stone Age</a:t>
            </a:r>
          </a:p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</a:rPr>
              <a:t>10,000-8000 B.C.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4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173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>
                <a:solidFill>
                  <a:srgbClr val="2D2DB9"/>
                </a:solidFill>
                <a:latin typeface="Tahoma" pitchFamily="34" charset="0"/>
              </a:rPr>
              <a:t>Nomadic (Roaming) Hunters</a:t>
            </a:r>
          </a:p>
        </p:txBody>
      </p:sp>
      <p:pic>
        <p:nvPicPr>
          <p:cNvPr id="20483" name="Picture 6" descr="http://www.texasbeyondhistory.net/kids/images/lubbock-m19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763"/>
            <a:ext cx="822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7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301</Words>
  <Application>Microsoft Office PowerPoint</Application>
  <PresentationFormat>On-screen Show (4:3)</PresentationFormat>
  <Paragraphs>67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Some scientists believe that the first Homo Sapiens made their way to North American about 40,000 years ago.</vt:lpstr>
      <vt:lpstr>PowerPoint Presentation</vt:lpstr>
      <vt:lpstr>PowerPoint Presentation</vt:lpstr>
      <vt:lpstr>PowerPoint Presentation</vt:lpstr>
      <vt:lpstr>Paleo-Indians</vt:lpstr>
      <vt:lpstr>Cultural Periods in Georgia History: Paleo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Cargill, Jeff</dc:creator>
  <cp:lastModifiedBy>Cargill, Jeff</cp:lastModifiedBy>
  <cp:revision>1</cp:revision>
  <dcterms:created xsi:type="dcterms:W3CDTF">2014-09-01T01:41:20Z</dcterms:created>
  <dcterms:modified xsi:type="dcterms:W3CDTF">2014-09-01T01:46:22Z</dcterms:modified>
</cp:coreProperties>
</file>