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0F466-BFCA-4BB6-AE7A-F814472B39BE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4373-F0C5-4386-8BE4-FD97C1C5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EE8E44-0B12-4479-BEC6-62FB0BC5096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1640ABC-12C1-449F-90C8-DF049A8509F5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3BCC5D-A0AD-4A3C-B016-A70B750047D0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1177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A44EF4-FFEB-432A-BCE7-1E290D0A3366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39D7E6-36E7-411A-A8FC-1A174E138A03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1187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42B0E93-D14B-4ED0-BBA3-96BACFE8BE08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FCE086-696C-4236-B6DC-479FF86E21E0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A73A90C-F31F-4B5C-9CCE-35F1FE6FB25D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D22464-5898-4CAE-9CF6-9F1124E4D4EF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1208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1BD4D0-54DE-40D3-9F75-0C379561BA92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7275D-9DE6-46FD-8C05-10F9749D020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1218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13C5205-5E09-4B0C-BD45-75D422AE762E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55A30D-BEAE-4DDA-8D75-9F0A68C8C119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122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F3E36B8-92F1-4982-BF46-6CFD76BE5470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77EBE9-C4E0-4B35-88E1-9116E1DEEB44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494361C-E2A4-435E-B8AE-0657888A2B75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A878-16E4-4100-8721-6DDB1095F27F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B92D-F8D6-4C52-9915-C88BFE2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9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8682567" cy="65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14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533400"/>
            <a:ext cx="7619998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8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Arial" charset="0"/>
              </a:rPr>
              <a:t>Kolomoki Mounds</a:t>
            </a:r>
          </a:p>
        </p:txBody>
      </p:sp>
      <p:pic>
        <p:nvPicPr>
          <p:cNvPr id="58371" name="Picture 5" descr="kolomo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3048000" y="5029200"/>
            <a:ext cx="58674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Located in Southwest Georgia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Largest Woodland Settlement in State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Contained at Least 8 Mounds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5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Women held a lot of power in the Woodland culture</a:t>
            </a:r>
          </a:p>
          <a:p>
            <a:r>
              <a:rPr lang="en-US" smtClean="0"/>
              <a:t>Basic social unit was an extended family in which all the women were related</a:t>
            </a:r>
          </a:p>
          <a:p>
            <a:r>
              <a:rPr lang="en-US" smtClean="0"/>
              <a:t>Children were seen as belonging to the mother, not the father</a:t>
            </a:r>
          </a:p>
        </p:txBody>
      </p:sp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Eastern Woodland Families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6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Woodland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397000"/>
          <a:ext cx="9144000" cy="53355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7000"/>
                <a:gridCol w="6477000"/>
              </a:tblGrid>
              <a:tr h="103924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Dates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1,000 B.C.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– 1,000 A.D.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</a:tr>
              <a:tr h="103924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Weapons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Bow and Arrow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</a:tr>
              <a:tr h="11510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Deer, Small Game, Nuts and Seeds, Squash and Gourds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</a:tr>
              <a:tr h="103924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Dwellings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Sturdy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Houses in Villages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</a:tr>
              <a:tr h="106678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Evidence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Religion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Burial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Mounds, Some with Ceremonial Objects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1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Began when populations began growing in this area around 1,000 BCE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People were nomadic hunter-gatherers (tribes moved from place to place on an annual cycle) – tribes are groups of people who share common language, customs, and territory.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In good locations, small villages would start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Practiced agriculture (practice of growing specific plants for food); mostly grew maize, beans, and squash.  These three crops were known as the </a:t>
            </a:r>
            <a:r>
              <a:rPr lang="en-US" b="1" i="1" dirty="0" smtClean="0">
                <a:solidFill>
                  <a:schemeClr val="bg1"/>
                </a:solidFill>
              </a:rPr>
              <a:t>Three Sisters </a:t>
            </a:r>
            <a:r>
              <a:rPr lang="en-US" dirty="0" smtClean="0">
                <a:solidFill>
                  <a:schemeClr val="bg1"/>
                </a:solidFill>
              </a:rPr>
              <a:t>of Native American agriculture.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Woodland Period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Cultural Periods in Georgia History: Woodland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1,000 B.C. to 1,000 A.D.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Tribes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Shelter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Tools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Food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Pottery</a:t>
            </a:r>
          </a:p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Religion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1028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3962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Tribes</a:t>
            </a:r>
          </a:p>
        </p:txBody>
      </p:sp>
      <p:sp>
        <p:nvSpPr>
          <p:cNvPr id="51203" name="Rectangle 1029"/>
          <p:cNvSpPr>
            <a:spLocks noChangeArrowheads="1"/>
          </p:cNvSpPr>
          <p:nvPr/>
        </p:nvSpPr>
        <p:spPr bwMode="auto">
          <a:xfrm>
            <a:off x="0" y="1981200"/>
            <a:ext cx="91440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chemeClr val="bg1"/>
                </a:solidFill>
              </a:rPr>
              <a:t>group of people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chemeClr val="bg1"/>
                </a:solidFill>
              </a:rPr>
              <a:t> sharing common ancestry,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chemeClr val="bg1"/>
                </a:solidFill>
              </a:rPr>
              <a:t>name, and way of living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2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Eastern Woodland Indian Home</a:t>
            </a:r>
          </a:p>
        </p:txBody>
      </p:sp>
      <p:pic>
        <p:nvPicPr>
          <p:cNvPr id="52227" name="Picture 2" descr="Eastern Woodland hom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9625"/>
            <a:ext cx="4883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943600" y="1600200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Built their homes of wattle and daub – a wooden frame covered with reed mats and plaster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2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9" y="762000"/>
            <a:ext cx="7213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0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_de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332288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Hun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8176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rabbits_0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71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352800" y="4419600"/>
            <a:ext cx="56118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Hunted large animals </a:t>
            </a:r>
          </a:p>
          <a:p>
            <a:pPr algn="ctr"/>
            <a:r>
              <a:rPr lang="en-US" sz="4800" b="1">
                <a:solidFill>
                  <a:schemeClr val="bg1"/>
                </a:solidFill>
              </a:rPr>
              <a:t>and small game</a:t>
            </a:r>
          </a:p>
        </p:txBody>
      </p:sp>
      <p:sp>
        <p:nvSpPr>
          <p:cNvPr id="54278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6324600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Wood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"/>
            <a:ext cx="82296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3581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Improved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Pottery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9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685800"/>
            <a:ext cx="7619998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Office PowerPoint</Application>
  <PresentationFormat>On-screen Show (4:3)</PresentationFormat>
  <Paragraphs>58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Woodland Period</vt:lpstr>
      <vt:lpstr>Cultural Periods in Georgia History: Woodland</vt:lpstr>
      <vt:lpstr>PowerPoint Presentation</vt:lpstr>
      <vt:lpstr>Eastern Woodland Indian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Kolomoki Mounds</vt:lpstr>
      <vt:lpstr>Eastern Woodland Families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Cargill, Jeff</dc:creator>
  <cp:lastModifiedBy>Cargill, Jeff</cp:lastModifiedBy>
  <cp:revision>1</cp:revision>
  <dcterms:created xsi:type="dcterms:W3CDTF">2014-09-01T01:55:03Z</dcterms:created>
  <dcterms:modified xsi:type="dcterms:W3CDTF">2014-09-01T02:02:28Z</dcterms:modified>
</cp:coreProperties>
</file>